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1270-503C-43F3-954E-963088373676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06EA-EEDB-4C65-B72B-DECCB8493F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1270-503C-43F3-954E-963088373676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06EA-EEDB-4C65-B72B-DECCB8493F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1270-503C-43F3-954E-963088373676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06EA-EEDB-4C65-B72B-DECCB8493F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1270-503C-43F3-954E-963088373676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06EA-EEDB-4C65-B72B-DECCB8493F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1270-503C-43F3-954E-963088373676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46C06EA-EEDB-4C65-B72B-DECCB8493F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1270-503C-43F3-954E-963088373676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06EA-EEDB-4C65-B72B-DECCB8493F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1270-503C-43F3-954E-963088373676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06EA-EEDB-4C65-B72B-DECCB8493F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1270-503C-43F3-954E-963088373676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06EA-EEDB-4C65-B72B-DECCB8493F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1270-503C-43F3-954E-963088373676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06EA-EEDB-4C65-B72B-DECCB8493F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1270-503C-43F3-954E-963088373676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06EA-EEDB-4C65-B72B-DECCB8493F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1270-503C-43F3-954E-963088373676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06EA-EEDB-4C65-B72B-DECCB8493F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0A1270-503C-43F3-954E-963088373676}" type="datetimeFigureOut">
              <a:rPr lang="pl-PL" smtClean="0"/>
              <a:pPr/>
              <a:t>2021-04-09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6C06EA-EEDB-4C65-B72B-DECCB8493FD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Trening%20mi&#281;&#347;ni%20brzucha%20-%20Turbo%20ABS%20na%20p&#322;aski%20brzuch%20-%20Kasia%20Dziurska.mp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a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70025"/>
          </a:xfrm>
        </p:spPr>
        <p:txBody>
          <a:bodyPr>
            <a:normAutofit/>
          </a:bodyPr>
          <a:lstStyle/>
          <a:p>
            <a:r>
              <a:rPr lang="pl-PL" sz="4800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ell MT" pitchFamily="18" charset="0"/>
              </a:rPr>
              <a:t>Ćwiczenia na mięśnie brzucha</a:t>
            </a:r>
            <a:endParaRPr lang="pl-PL" sz="4800" dirty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Bell MT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a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45005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l-PL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ell MT" pitchFamily="18" charset="0"/>
              </a:rPr>
              <a:t>P</a:t>
            </a:r>
            <a:r>
              <a:rPr lang="pl-PL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ell MT" pitchFamily="18" charset="0"/>
              </a:rPr>
              <a:t>ozwalają na utrzymywanie wyprostowanej postawy ciała,</a:t>
            </a:r>
          </a:p>
          <a:p>
            <a:pPr>
              <a:buFont typeface="Wingdings" pitchFamily="2" charset="2"/>
              <a:buChar char="v"/>
            </a:pPr>
            <a:r>
              <a:rPr lang="pl-PL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ell MT" pitchFamily="18" charset="0"/>
              </a:rPr>
              <a:t>D</a:t>
            </a:r>
            <a:r>
              <a:rPr lang="pl-PL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ell MT" pitchFamily="18" charset="0"/>
              </a:rPr>
              <a:t>zięki napinaniu, jak i skurczaniu umożliwiają wiele funkcji (oddychanie, mowa),</a:t>
            </a:r>
          </a:p>
          <a:p>
            <a:pPr>
              <a:buFont typeface="Wingdings" pitchFamily="2" charset="2"/>
              <a:buChar char="v"/>
            </a:pPr>
            <a:r>
              <a:rPr lang="pl-PL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ell MT" pitchFamily="18" charset="0"/>
              </a:rPr>
              <a:t>U</a:t>
            </a:r>
            <a:r>
              <a:rPr lang="pl-PL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ell MT" pitchFamily="18" charset="0"/>
              </a:rPr>
              <a:t>łatwiają wykonywanie dużej ilości ruchów,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ell MT" pitchFamily="18" charset="0"/>
              </a:rPr>
              <a:t>Osłaniają razem z żebrami organy wewnętrzne.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Bell MT" pitchFamily="18" charset="0"/>
              </a:rPr>
              <a:t>Mięśnie brzucha : </a:t>
            </a:r>
            <a:br>
              <a:rPr lang="pl-PL" b="1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Bell MT" pitchFamily="18" charset="0"/>
              </a:rPr>
            </a:br>
            <a:endParaRPr lang="pl-PL" dirty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Bell MT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Obraz 1" descr="aq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5" y="1114425"/>
            <a:ext cx="8096250" cy="462915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28662" y="2000240"/>
            <a:ext cx="6843738" cy="4071966"/>
          </a:xfrm>
        </p:spPr>
        <p:txBody>
          <a:bodyPr>
            <a:normAutofit/>
          </a:bodyPr>
          <a:lstStyle/>
          <a:p>
            <a:pPr algn="l">
              <a:buClrTx/>
              <a:buFont typeface="Wingdings" pitchFamily="2" charset="2"/>
              <a:buChar char="v"/>
            </a:pPr>
            <a:r>
              <a:rPr lang="pl-PL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Bell MT" pitchFamily="18" charset="0"/>
              </a:rPr>
              <a:t>Brzuszki różnego rodzaju,</a:t>
            </a:r>
          </a:p>
          <a:p>
            <a:pPr algn="l">
              <a:buClrTx/>
              <a:buFont typeface="Wingdings" pitchFamily="2" charset="2"/>
              <a:buChar char="v"/>
            </a:pPr>
            <a:r>
              <a:rPr lang="pl-PL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Bell MT" pitchFamily="18" charset="0"/>
              </a:rPr>
              <a:t>Deska,</a:t>
            </a:r>
          </a:p>
          <a:p>
            <a:pPr algn="l">
              <a:buClrTx/>
              <a:buFont typeface="Wingdings" pitchFamily="2" charset="2"/>
              <a:buChar char="v"/>
            </a:pPr>
            <a:r>
              <a:rPr lang="pl-PL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Bell MT" pitchFamily="18" charset="0"/>
              </a:rPr>
              <a:t>Przyciąganie nóg do klatki piersiowej w siadzie,</a:t>
            </a:r>
          </a:p>
          <a:p>
            <a:pPr algn="l">
              <a:buClrTx/>
              <a:buFont typeface="Wingdings" pitchFamily="2" charset="2"/>
              <a:buChar char="v"/>
            </a:pPr>
            <a:r>
              <a:rPr lang="pl-PL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Bell MT" pitchFamily="18" charset="0"/>
              </a:rPr>
              <a:t>Nożyce,</a:t>
            </a:r>
          </a:p>
          <a:p>
            <a:pPr algn="l">
              <a:buClrTx/>
              <a:buFont typeface="Wingdings" pitchFamily="2" charset="2"/>
              <a:buChar char="v"/>
            </a:pPr>
            <a:r>
              <a:rPr lang="pl-PL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Bell MT" pitchFamily="18" charset="0"/>
              </a:rPr>
              <a:t>R</a:t>
            </a:r>
            <a:r>
              <a:rPr lang="pl-PL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Bell MT" pitchFamily="18" charset="0"/>
              </a:rPr>
              <a:t>owerek - leżąc na plecach, uginamy kolana pod kątem 90 stopni. Wykonujemy ruchy przypominające jazdę na rowerze</a:t>
            </a:r>
            <a:r>
              <a:rPr lang="pl-PL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ell MT" pitchFamily="18" charset="0"/>
              </a:rPr>
              <a:t>.</a:t>
            </a:r>
          </a:p>
          <a:p>
            <a:endParaRPr lang="pl-PL" b="1" dirty="0" smtClean="0"/>
          </a:p>
          <a:p>
            <a:pPr>
              <a:buFont typeface="Wingdings" pitchFamily="2" charset="2"/>
              <a:buChar char="v"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Bell MT" pitchFamily="18" charset="0"/>
              </a:rPr>
              <a:t>Ćwiczenia w domu</a:t>
            </a:r>
            <a:endParaRPr lang="pl-PL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Bell MT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00100" y="1285860"/>
            <a:ext cx="6757990" cy="5000660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Bell MT" pitchFamily="18" charset="0"/>
              </a:rPr>
              <a:t>Trening dedykowany jest osobom, które chcą efektywnie pracować nad wyglądem brzucha i wzmocnić mięśnie. Podczas ćwiczeń angażujemy do pracy mięśnie górnej oraz dolnej części brzucha, ale również mięśnie skośne, mięśnie poprzeczne i mięśnie dolnego odcinka brzucha. Intensywny trening ABS pozwala spalić w ciągu godziny od 250 do nawet 500 kcal.</a:t>
            </a:r>
          </a:p>
          <a:p>
            <a:r>
              <a:rPr lang="pl-PL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Bell MT" pitchFamily="18" charset="0"/>
              </a:rPr>
              <a:t>Trening ABS sprzyja utrzymaniu prawidłowej postawy ciała.</a:t>
            </a:r>
            <a:endParaRPr lang="pl-PL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Bell MT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214447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Bell MT" pitchFamily="18" charset="0"/>
              </a:rPr>
              <a:t>T</a:t>
            </a:r>
            <a:r>
              <a:rPr lang="pl-PL" b="1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Bell MT" pitchFamily="18" charset="0"/>
              </a:rPr>
              <a:t>rening ABS</a:t>
            </a:r>
            <a:br>
              <a:rPr lang="pl-PL" b="1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Bell MT" pitchFamily="18" charset="0"/>
              </a:rPr>
            </a:br>
            <a:endParaRPr lang="pl-PL" dirty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Bell MT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a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3" name="Obraz 2" descr="a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5992"/>
            <a:ext cx="9144000" cy="3000396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Bell MT" pitchFamily="18" charset="0"/>
              </a:rPr>
              <a:t>Przykładowy trening ABS</a:t>
            </a:r>
            <a:endParaRPr lang="pl-PL" sz="4400" dirty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Bell MT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rening mięśni brzucha - Turbo ABS na płaski brzuch - Kasia Dziursk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z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Dziękuję za uwagę</a:t>
            </a:r>
            <a:endParaRPr lang="pl-PL" dirty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204</TotalTime>
  <Words>152</Words>
  <Application>Microsoft Office PowerPoint</Application>
  <PresentationFormat>Pokaz na ekranie (4:3)</PresentationFormat>
  <Paragraphs>17</Paragraphs>
  <Slides>8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Wierzchołek</vt:lpstr>
      <vt:lpstr>Ćwiczenia na mięśnie brzucha</vt:lpstr>
      <vt:lpstr>Mięśnie brzucha :  </vt:lpstr>
      <vt:lpstr>Prezentacja programu PowerPoint</vt:lpstr>
      <vt:lpstr>Ćwiczenia w domu</vt:lpstr>
      <vt:lpstr>Trening ABS </vt:lpstr>
      <vt:lpstr>Przykładowy trening ABS</vt:lpstr>
      <vt:lpstr>Prezentacja programu PowerPoint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Ćwiczenia na mięśnie brzucha</dc:title>
  <dc:creator>Jula</dc:creator>
  <cp:lastModifiedBy>user</cp:lastModifiedBy>
  <cp:revision>24</cp:revision>
  <dcterms:created xsi:type="dcterms:W3CDTF">2020-10-30T19:03:35Z</dcterms:created>
  <dcterms:modified xsi:type="dcterms:W3CDTF">2021-04-09T11:10:16Z</dcterms:modified>
</cp:coreProperties>
</file>